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notesMasterIdLst>
    <p:notesMasterId r:id="rId15"/>
  </p:notesMasterIdLst>
  <p:sldIdLst>
    <p:sldId id="256" r:id="rId2"/>
    <p:sldId id="257" r:id="rId3"/>
    <p:sldId id="264" r:id="rId4"/>
    <p:sldId id="265" r:id="rId5"/>
    <p:sldId id="266" r:id="rId6"/>
    <p:sldId id="267" r:id="rId7"/>
    <p:sldId id="261" r:id="rId8"/>
    <p:sldId id="262" r:id="rId9"/>
    <p:sldId id="269" r:id="rId10"/>
    <p:sldId id="263" r:id="rId11"/>
    <p:sldId id="260" r:id="rId12"/>
    <p:sldId id="258" r:id="rId13"/>
    <p:sldId id="259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6" autoAdjust="0"/>
    <p:restoredTop sz="94660" autoAdjust="0"/>
  </p:normalViewPr>
  <p:slideViewPr>
    <p:cSldViewPr snapToGrid="0">
      <p:cViewPr varScale="1">
        <p:scale>
          <a:sx n="101" d="100"/>
          <a:sy n="101" d="100"/>
        </p:scale>
        <p:origin x="636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12.gif>
</file>

<file path=ppt/media/image13.jpe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jpe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A7FEB4-6327-4C4B-9B42-EBB3B1AEAAA3}" type="datetimeFigureOut">
              <a:rPr lang="ru-RU"/>
              <a:pPr/>
              <a:t>23.09.2021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1E337-4B76-43AC-AD69-1CF905A6F0A6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195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89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60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019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380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295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90813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689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650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214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2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098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67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914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820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8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249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806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91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10" Type="http://schemas.openxmlformats.org/officeDocument/2006/relationships/image" Target="../media/image12.gif"/><Relationship Id="rId4" Type="http://schemas.openxmlformats.org/officeDocument/2006/relationships/image" Target="../media/image6.gif"/><Relationship Id="rId9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mari\Desktop\Kid Presentation\Poste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60562" y="167817"/>
            <a:ext cx="2809812" cy="385750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6949105" y="4312503"/>
            <a:ext cx="2194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lgerian" panose="04020705040A02060702" pitchFamily="82" charset="0"/>
              </a:rPr>
              <a:t>Vladyslav </a:t>
            </a:r>
            <a:r>
              <a:rPr lang="en-US" sz="2400" dirty="0" err="1">
                <a:latin typeface="Algerian" panose="04020705040A02060702" pitchFamily="82" charset="0"/>
              </a:rPr>
              <a:t>Shulianskyi</a:t>
            </a:r>
            <a:endParaRPr lang="ru-RU" sz="2400" dirty="0">
              <a:latin typeface="DS Comedy Cyr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05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692188" y="735614"/>
            <a:ext cx="6709906" cy="3146611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ru-RU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DS Comedy Cyr" panose="020B0603050302020204" pitchFamily="34" charset="0"/>
              </a:rPr>
              <a:t>	</a:t>
            </a: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Patterns used</a:t>
            </a:r>
          </a:p>
          <a:p>
            <a:pPr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Adapter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  <a:p>
            <a:pPr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Facade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  <a:p>
            <a:pPr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Command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  <a:p>
            <a:pPr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Factory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270421" y="139148"/>
            <a:ext cx="5473925" cy="1523586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ru-RU" sz="3000" dirty="0"/>
              <a:t>	</a:t>
            </a:r>
            <a:r>
              <a:rPr lang="en-US" sz="3000" dirty="0">
                <a:latin typeface="Algerian" panose="04020705040A02060702" pitchFamily="82" charset="0"/>
              </a:rPr>
              <a:t>Technologies used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392" y="1658487"/>
            <a:ext cx="1580735" cy="15807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328" y="1595640"/>
            <a:ext cx="2084110" cy="16672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421" y="3731401"/>
            <a:ext cx="2744198" cy="9289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5"/>
          <a:srcRect l="42763" b="50580"/>
          <a:stretch/>
        </p:blipFill>
        <p:spPr>
          <a:xfrm>
            <a:off x="5533144" y="3565912"/>
            <a:ext cx="2594113" cy="12598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1639" y="1886205"/>
            <a:ext cx="1821362" cy="10557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325806" y="1510748"/>
            <a:ext cx="5537917" cy="1726925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ru-RU" sz="3000" dirty="0">
                <a:latin typeface="DS Comedy Cyr" panose="020B0603050302020204" pitchFamily="34" charset="0"/>
              </a:rPr>
              <a:t>	</a:t>
            </a:r>
            <a:r>
              <a:rPr lang="en-US" sz="3000" dirty="0">
                <a:latin typeface="Algerian" panose="04020705040A02060702" pitchFamily="82" charset="0"/>
              </a:rPr>
              <a:t>Demonstration</a:t>
            </a:r>
            <a:endParaRPr lang="ru-RU" sz="3000" dirty="0"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673676" y="1679713"/>
            <a:ext cx="4589699" cy="1431236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ru-RU" sz="3000" dirty="0">
                <a:latin typeface="DS Comedy Cyr" panose="020B0603050302020204" pitchFamily="34" charset="0"/>
              </a:rPr>
              <a:t>	</a:t>
            </a:r>
            <a:r>
              <a:rPr lang="en-US" sz="3000" dirty="0">
                <a:latin typeface="Algerian" panose="04020705040A02060702" pitchFamily="82" charset="0"/>
              </a:rPr>
              <a:t>Questions</a:t>
            </a:r>
            <a:endParaRPr lang="ru-RU" sz="3000" dirty="0"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242442" y="847311"/>
            <a:ext cx="7514035" cy="2343151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Genre: Arcade/Action Platformer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53041" y="765100"/>
            <a:ext cx="6709906" cy="3146611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Game goals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Complete all levels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Collect the maximum number of points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Complete the level as quickly as possible</a:t>
            </a:r>
            <a:endParaRPr lang="ru-RU" sz="2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02127" y="794917"/>
            <a:ext cx="6709906" cy="3146611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Points awarded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Level passing speed 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Number of enemies killed</a:t>
            </a:r>
            <a:endParaRPr lang="ru-RU" sz="2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Number of collected bonuses</a:t>
            </a:r>
            <a:endParaRPr lang="ru-RU" sz="2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LiFes</a:t>
            </a:r>
            <a:r>
              <a:rPr lang="en-US" sz="2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 Spent</a:t>
            </a:r>
            <a:endParaRPr lang="ru-RU" sz="2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539" y="325508"/>
            <a:ext cx="7514035" cy="1314449"/>
          </a:xfrm>
        </p:spPr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Gameplay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  <p:pic>
        <p:nvPicPr>
          <p:cNvPr id="5123" name="Picture 3" descr="C:\Users\mmari\Desktop\Kid Presentation\Kid_Chameleo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6287" y="2806700"/>
            <a:ext cx="1193800" cy="2336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3781" y="214647"/>
            <a:ext cx="7514035" cy="1314449"/>
          </a:xfrm>
        </p:spPr>
        <p:txBody>
          <a:bodyPr/>
          <a:lstStyle/>
          <a:p>
            <a:pPr algn="ctr"/>
            <a:r>
              <a:rPr lang="en-US" sz="3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Helmets</a:t>
            </a:r>
            <a:endParaRPr lang="ru-RU" sz="30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  <p:pic>
        <p:nvPicPr>
          <p:cNvPr id="6148" name="Picture 4" descr="C:\Users\mmari\Desktop\Kid Presentation\Helmet_berzerker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64046" y="2107480"/>
            <a:ext cx="409575" cy="4095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432626" y="2127602"/>
            <a:ext cx="79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Ram</a:t>
            </a:r>
          </a:p>
        </p:txBody>
      </p:sp>
      <p:pic>
        <p:nvPicPr>
          <p:cNvPr id="6149" name="Picture 5" descr="C:\Users\mmari\Desktop\Kid Presentation\Helmet_ironknight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54157" y="1569071"/>
            <a:ext cx="409575" cy="409575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2534845" y="1591993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Iron Knight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0" name="Picture 6" descr="C:\Users\mmari\Desktop\Kid Presentation\Helmet_redstealth.g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54157" y="2127602"/>
            <a:ext cx="409575" cy="409575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2476335" y="2127602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Red Stealth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1" name="Picture 7" descr="C:\Users\mmari\Desktop\Kid Presentation\Helmet_maniaxe.gif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73688" y="3851358"/>
            <a:ext cx="409575" cy="40957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2743382" y="2660780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Cyclone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2" name="Picture 8" descr="C:\Users\mmari\Desktop\Kid Presentation\Helmet_skycutter.gif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156045" y="3173180"/>
            <a:ext cx="409575" cy="409575"/>
          </a:xfrm>
          <a:prstGeom prst="rect">
            <a:avLst/>
          </a:prstGeom>
          <a:noFill/>
        </p:spPr>
      </p:pic>
      <p:sp>
        <p:nvSpPr>
          <p:cNvPr id="16" name="TextBox 15"/>
          <p:cNvSpPr txBox="1"/>
          <p:nvPr/>
        </p:nvSpPr>
        <p:spPr>
          <a:xfrm>
            <a:off x="2586288" y="3193302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Scycutter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3" name="Picture 9" descr="C:\Users\mmari\Desktop\Kid Presentation\Helmet_juggernaut.gif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564046" y="2640658"/>
            <a:ext cx="409575" cy="409575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5375780" y="2660780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Tank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4" name="Picture 10" descr="C:\Users\mmari\Desktop\Kid Presentation\Helmet_micromax.gif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564046" y="3211774"/>
            <a:ext cx="409575" cy="409575"/>
          </a:xfrm>
          <a:prstGeom prst="rect">
            <a:avLst/>
          </a:prstGeom>
          <a:noFill/>
        </p:spPr>
      </p:pic>
      <p:sp>
        <p:nvSpPr>
          <p:cNvPr id="20" name="TextBox 19"/>
          <p:cNvSpPr txBox="1"/>
          <p:nvPr/>
        </p:nvSpPr>
        <p:spPr>
          <a:xfrm>
            <a:off x="5480639" y="3173180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Fly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7" name="Picture 13" descr="C:\Users\mmari\Desktop\Kid Presentation\Helmet_cyclone.gif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154157" y="2687152"/>
            <a:ext cx="409575" cy="409575"/>
          </a:xfrm>
          <a:prstGeom prst="rect">
            <a:avLst/>
          </a:prstGeom>
          <a:noFill/>
        </p:spPr>
      </p:pic>
      <p:sp>
        <p:nvSpPr>
          <p:cNvPr id="24" name="TextBox 23"/>
          <p:cNvSpPr txBox="1"/>
          <p:nvPr/>
        </p:nvSpPr>
        <p:spPr>
          <a:xfrm>
            <a:off x="3889597" y="3851358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MiniAxe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158" name="Picture 14" descr="C:\Users\mmari\Desktop\Kid Presentation\Helmet_eyeclops.gif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564047" y="1611509"/>
            <a:ext cx="409575" cy="409575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5123308" y="1611509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EyeClops</a:t>
            </a:r>
            <a:endParaRPr lang="ru-RU" dirty="0">
              <a:solidFill>
                <a:schemeClr val="bg2">
                  <a:lumMod val="10000"/>
                </a:schemeClr>
              </a:solidFill>
              <a:latin typeface="DS Comedy Cyr" panose="020B06030503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498301" y="82729"/>
            <a:ext cx="7053542" cy="10503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User Interface</a:t>
            </a:r>
            <a:endParaRPr lang="ru-RU" sz="2400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  <p:pic>
        <p:nvPicPr>
          <p:cNvPr id="3074" name="Picture 2" descr="C:\Users\mmari\Desktop\Kid Presentation\UI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44822" y="1133127"/>
            <a:ext cx="6360500" cy="357885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6628" y="0"/>
            <a:ext cx="7514035" cy="1314449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Class Diagram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  <p:pic>
        <p:nvPicPr>
          <p:cNvPr id="4098" name="Picture 2" descr="C:\Users\mmari\Desktop\Kid Presentation\ClassDiagram1.png"/>
          <p:cNvPicPr>
            <a:picLocks noChangeAspect="1" noChangeArrowheads="1"/>
          </p:cNvPicPr>
          <p:nvPr/>
        </p:nvPicPr>
        <p:blipFill rotWithShape="1">
          <a:blip r:embed="rId2"/>
          <a:srcRect r="44472"/>
          <a:stretch/>
        </p:blipFill>
        <p:spPr bwMode="auto">
          <a:xfrm>
            <a:off x="1891990" y="1314449"/>
            <a:ext cx="6183309" cy="309124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6628" y="0"/>
            <a:ext cx="7514035" cy="1314449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pitchFamily="82" charset="0"/>
              </a:rPr>
              <a:t>Class Diagram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latin typeface="DS Comedy Cyr" panose="020B0603050302020204" pitchFamily="34" charset="0"/>
            </a:endParaRPr>
          </a:p>
        </p:txBody>
      </p:sp>
      <p:pic>
        <p:nvPicPr>
          <p:cNvPr id="4" name="Picture 2" descr="C:\Users\mmari\Desktop\Kid Presentation\ClassDiagram1.png"/>
          <p:cNvPicPr>
            <a:picLocks noChangeAspect="1" noChangeArrowheads="1"/>
          </p:cNvPicPr>
          <p:nvPr/>
        </p:nvPicPr>
        <p:blipFill rotWithShape="1">
          <a:blip r:embed="rId2"/>
          <a:srcRect l="47429"/>
          <a:stretch/>
        </p:blipFill>
        <p:spPr bwMode="auto">
          <a:xfrm>
            <a:off x="1939382" y="1314449"/>
            <a:ext cx="6088525" cy="321508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113504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араллакс">
  <a:themeElements>
    <a:clrScheme name="Параллакс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Парал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TM03457496[[fn=Параллакс]]</Template>
  <TotalTime>372</TotalTime>
  <Words>74</Words>
  <Application>Microsoft Office PowerPoint</Application>
  <PresentationFormat>On-screen Show (16:9)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Algerian</vt:lpstr>
      <vt:lpstr>Arial</vt:lpstr>
      <vt:lpstr>Calibri</vt:lpstr>
      <vt:lpstr>Corbel</vt:lpstr>
      <vt:lpstr>DS Comedy Cyr</vt:lpstr>
      <vt:lpstr>Параллакс</vt:lpstr>
      <vt:lpstr>PowerPoint Presentation</vt:lpstr>
      <vt:lpstr>PowerPoint Presentation</vt:lpstr>
      <vt:lpstr>PowerPoint Presentation</vt:lpstr>
      <vt:lpstr>PowerPoint Presentation</vt:lpstr>
      <vt:lpstr>Gameplay</vt:lpstr>
      <vt:lpstr>Helmets</vt:lpstr>
      <vt:lpstr>User Interface</vt:lpstr>
      <vt:lpstr>Class Diagram</vt:lpstr>
      <vt:lpstr>Class Diagram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Vladislav Shulyanskiy</cp:lastModifiedBy>
  <cp:revision>28</cp:revision>
  <dcterms:created xsi:type="dcterms:W3CDTF">2013-07-31T16:30:56Z</dcterms:created>
  <dcterms:modified xsi:type="dcterms:W3CDTF">2021-09-23T19:29:01Z</dcterms:modified>
</cp:coreProperties>
</file>

<file path=docProps/thumbnail.jpeg>
</file>